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 id="2147483665" r:id="rId3"/>
    <p:sldMasterId id="2147483666" r:id="rId4"/>
    <p:sldMasterId id="2147483667" r:id="rId5"/>
    <p:sldMasterId id="2147483668" r:id="rId6"/>
    <p:sldMasterId id="2147483669" r:id="rId7"/>
  </p:sldMasterIdLst>
  <p:notesMasterIdLst>
    <p:notesMasterId r:id="rId23"/>
  </p:notesMasterIdLst>
  <p:sldIdLst>
    <p:sldId id="256" r:id="rId8"/>
    <p:sldId id="257" r:id="rId9"/>
    <p:sldId id="259" r:id="rId10"/>
    <p:sldId id="268" r:id="rId11"/>
    <p:sldId id="272" r:id="rId12"/>
    <p:sldId id="276" r:id="rId13"/>
    <p:sldId id="290" r:id="rId14"/>
    <p:sldId id="291" r:id="rId15"/>
    <p:sldId id="285" r:id="rId16"/>
    <p:sldId id="292" r:id="rId17"/>
    <p:sldId id="293" r:id="rId18"/>
    <p:sldId id="282" r:id="rId19"/>
    <p:sldId id="261" r:id="rId20"/>
    <p:sldId id="283" r:id="rId21"/>
    <p:sldId id="266" r:id="rId22"/>
  </p:sldIdLst>
  <p:sldSz cx="9144000" cy="6858000" type="screen4x3"/>
  <p:notesSz cx="6858000" cy="9144000"/>
  <p:embeddedFontLst>
    <p:embeddedFont>
      <p:font typeface="Calibri" panose="020F050202020403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1386" y="72"/>
      </p:cViewPr>
      <p:guideLst>
        <p:guide orient="horz" pos="2160"/>
        <p:guide pos="2880"/>
      </p:guideLst>
    </p:cSldViewPr>
  </p:slideViewPr>
  <p:notesTextViewPr>
    <p:cViewPr>
      <p:scale>
        <a:sx n="1" d="1"/>
        <a:sy n="1" d="1"/>
      </p:scale>
      <p:origin x="0" y="0"/>
    </p:cViewPr>
  </p:notesTextViewPr>
  <p:sorterViewPr>
    <p:cViewPr varScale="1">
      <p:scale>
        <a:sx n="1" d="1"/>
        <a:sy n="1" d="1"/>
      </p:scale>
      <p:origin x="0" y="-37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font" Target="fonts/font3.fntdata"/><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font" Target="fonts/font2.fntdata"/><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font" Target="fonts/font1.fntdata"/><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font" Target="fonts/font4.fntdata"/><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m4a>
</file>

<file path=ppt/media/media11.m4a>
</file>

<file path=ppt/media/media12.m4a>
</file>

<file path=ppt/media/media13.m4a>
</file>

<file path=ppt/media/media14.m4a>
</file>

<file path=ppt/media/media15.m4a>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46724725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10" name="Shape 1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5348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9753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0459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42" name="Shape 1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82953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42" name="Shape 1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0063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5877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17" name="Shape 1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24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9724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78" name="Shape 1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5970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6" name="Shape 1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4391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7472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0420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5447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78933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blipFill rotWithShape="1">
          <a:blip r:embed="rId2">
            <a:alphaModFix/>
          </a:blip>
          <a:stretch>
            <a:fillRect/>
          </a:stretch>
        </a:blipFill>
        <a:effectLst/>
      </p:bgPr>
    </p:bg>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725332" y="1557866"/>
            <a:ext cx="5096934" cy="2235199"/>
          </a:xfrm>
          <a:prstGeom prst="rect">
            <a:avLst/>
          </a:prstGeom>
          <a:noFill/>
          <a:ln>
            <a:noFill/>
          </a:ln>
        </p:spPr>
        <p:txBody>
          <a:bodyPr lIns="91425" tIns="91425" rIns="91425" bIns="91425" anchor="b" anchorCtr="0"/>
          <a:lstStyle>
            <a:lvl1pPr marL="0" marR="0" lvl="0" indent="0" algn="l" rtl="0">
              <a:lnSpc>
                <a:spcPct val="109090"/>
              </a:lnSpc>
              <a:spcBef>
                <a:spcPts val="0"/>
              </a:spcBef>
              <a:buClr>
                <a:schemeClr val="lt1"/>
              </a:buClr>
              <a:buFont typeface="Calibri"/>
              <a:buNone/>
              <a:defRPr sz="44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subTitle" idx="1"/>
          </p:nvPr>
        </p:nvSpPr>
        <p:spPr>
          <a:xfrm>
            <a:off x="3725330" y="4275666"/>
            <a:ext cx="5096934" cy="1202267"/>
          </a:xfrm>
          <a:prstGeom prst="rect">
            <a:avLst/>
          </a:prstGeom>
          <a:noFill/>
          <a:ln>
            <a:noFill/>
          </a:ln>
        </p:spPr>
        <p:txBody>
          <a:bodyPr lIns="91425" tIns="91425" rIns="91425" bIns="91425" anchor="t" anchorCtr="0"/>
          <a:lstStyle>
            <a:lvl1pPr marL="0" marR="0" lvl="0" indent="0" algn="l" rtl="0">
              <a:lnSpc>
                <a:spcPct val="116666"/>
              </a:lnSpc>
              <a:spcBef>
                <a:spcPts val="480"/>
              </a:spcBef>
              <a:buClr>
                <a:schemeClr val="lt1"/>
              </a:buClr>
              <a:buFont typeface="Arial"/>
              <a:buNone/>
              <a:defRPr sz="2400" b="0" i="0" u="none" strike="noStrike" cap="none">
                <a:solidFill>
                  <a:schemeClr val="lt1"/>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4-picture layou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a:spLocks noGrp="1"/>
          </p:cNvSpPr>
          <p:nvPr>
            <p:ph type="pic" idx="2"/>
          </p:nvPr>
        </p:nvSpPr>
        <p:spPr>
          <a:xfrm>
            <a:off x="0" y="1004887"/>
            <a:ext cx="4552490"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7" name="Shape 77"/>
          <p:cNvSpPr>
            <a:spLocks noGrp="1"/>
          </p:cNvSpPr>
          <p:nvPr>
            <p:ph type="pic" idx="3"/>
          </p:nvPr>
        </p:nvSpPr>
        <p:spPr>
          <a:xfrm>
            <a:off x="4552489" y="1004887"/>
            <a:ext cx="4591509"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8" name="Shape 78"/>
          <p:cNvSpPr>
            <a:spLocks noGrp="1"/>
          </p:cNvSpPr>
          <p:nvPr>
            <p:ph type="pic" idx="4"/>
          </p:nvPr>
        </p:nvSpPr>
        <p:spPr>
          <a:xfrm>
            <a:off x="0" y="3624644"/>
            <a:ext cx="4552490"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9" name="Shape 79"/>
          <p:cNvSpPr>
            <a:spLocks noGrp="1"/>
          </p:cNvSpPr>
          <p:nvPr>
            <p:ph type="pic" idx="5"/>
          </p:nvPr>
        </p:nvSpPr>
        <p:spPr>
          <a:xfrm>
            <a:off x="4552489" y="3624644"/>
            <a:ext cx="4591509"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9-picture layout">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2" name="Shape 82"/>
          <p:cNvSpPr>
            <a:spLocks noGrp="1"/>
          </p:cNvSpPr>
          <p:nvPr>
            <p:ph type="pic" idx="2"/>
          </p:nvPr>
        </p:nvSpPr>
        <p:spPr>
          <a:xfrm>
            <a:off x="0" y="1004887"/>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3" name="Shape 83"/>
          <p:cNvSpPr>
            <a:spLocks noGrp="1"/>
          </p:cNvSpPr>
          <p:nvPr>
            <p:ph type="pic" idx="3"/>
          </p:nvPr>
        </p:nvSpPr>
        <p:spPr>
          <a:xfrm>
            <a:off x="6092775" y="1004887"/>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4" name="Shape 84"/>
          <p:cNvSpPr>
            <a:spLocks noGrp="1"/>
          </p:cNvSpPr>
          <p:nvPr>
            <p:ph type="pic" idx="4"/>
          </p:nvPr>
        </p:nvSpPr>
        <p:spPr>
          <a:xfrm>
            <a:off x="3014133" y="1004887"/>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5" name="Shape 85"/>
          <p:cNvSpPr>
            <a:spLocks noGrp="1"/>
          </p:cNvSpPr>
          <p:nvPr>
            <p:ph type="pic" idx="5"/>
          </p:nvPr>
        </p:nvSpPr>
        <p:spPr>
          <a:xfrm>
            <a:off x="0" y="2736326"/>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6" name="Shape 86"/>
          <p:cNvSpPr>
            <a:spLocks noGrp="1"/>
          </p:cNvSpPr>
          <p:nvPr>
            <p:ph type="pic" idx="6"/>
          </p:nvPr>
        </p:nvSpPr>
        <p:spPr>
          <a:xfrm>
            <a:off x="6092775" y="2736326"/>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7" name="Shape 87"/>
          <p:cNvSpPr>
            <a:spLocks noGrp="1"/>
          </p:cNvSpPr>
          <p:nvPr>
            <p:ph type="pic" idx="7"/>
          </p:nvPr>
        </p:nvSpPr>
        <p:spPr>
          <a:xfrm>
            <a:off x="3014133" y="2736326"/>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8" name="Shape 88"/>
          <p:cNvSpPr>
            <a:spLocks noGrp="1"/>
          </p:cNvSpPr>
          <p:nvPr>
            <p:ph type="pic" idx="8"/>
          </p:nvPr>
        </p:nvSpPr>
        <p:spPr>
          <a:xfrm>
            <a:off x="0" y="4460923"/>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9" name="Shape 89"/>
          <p:cNvSpPr>
            <a:spLocks noGrp="1"/>
          </p:cNvSpPr>
          <p:nvPr>
            <p:ph type="pic" idx="9"/>
          </p:nvPr>
        </p:nvSpPr>
        <p:spPr>
          <a:xfrm>
            <a:off x="6092775" y="4460923"/>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90" name="Shape 90"/>
          <p:cNvSpPr>
            <a:spLocks noGrp="1"/>
          </p:cNvSpPr>
          <p:nvPr>
            <p:ph type="pic" idx="13"/>
          </p:nvPr>
        </p:nvSpPr>
        <p:spPr>
          <a:xfrm>
            <a:off x="3014133" y="4460923"/>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Layout">
    <p:spTree>
      <p:nvGrpSpPr>
        <p:cNvPr id="1" name="Shape 9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Vertical image right">
    <p:bg>
      <p:bgPr>
        <a:solidFill>
          <a:schemeClr val="lt1"/>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0" y="0"/>
            <a:ext cx="4563532" cy="1236133"/>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8" name="Shape 98"/>
          <p:cNvSpPr txBox="1">
            <a:spLocks noGrp="1"/>
          </p:cNvSpPr>
          <p:nvPr>
            <p:ph type="body" idx="1"/>
          </p:nvPr>
        </p:nvSpPr>
        <p:spPr>
          <a:xfrm>
            <a:off x="592666" y="1337733"/>
            <a:ext cx="3970865" cy="5198534"/>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99" name="Shape 99"/>
          <p:cNvSpPr txBox="1">
            <a:spLocks noGrp="1"/>
          </p:cNvSpPr>
          <p:nvPr>
            <p:ph type="body" idx="2"/>
          </p:nvPr>
        </p:nvSpPr>
        <p:spPr>
          <a:xfrm>
            <a:off x="4563535"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Vertical image left">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4707467" y="1337733"/>
            <a:ext cx="3742265" cy="5181600"/>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06" name="Shape 106"/>
          <p:cNvSpPr txBox="1">
            <a:spLocks noGrp="1"/>
          </p:cNvSpPr>
          <p:nvPr>
            <p:ph type="body" idx="2"/>
          </p:nvPr>
        </p:nvSpPr>
        <p:spPr>
          <a:xfrm>
            <a:off x="-16930"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07" name="Shape 107"/>
          <p:cNvSpPr txBox="1">
            <a:spLocks noGrp="1"/>
          </p:cNvSpPr>
          <p:nvPr>
            <p:ph type="title"/>
          </p:nvPr>
        </p:nvSpPr>
        <p:spPr>
          <a:xfrm>
            <a:off x="4563532" y="0"/>
            <a:ext cx="4580466" cy="1236133"/>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Title Slide">
    <p:bg>
      <p:bgPr>
        <a:blipFill rotWithShape="1">
          <a:blip r:embed="rId2">
            <a:alphaModFix/>
          </a:blip>
          <a:stretch>
            <a:fillRect/>
          </a:stretch>
        </a:blipFill>
        <a:effectLst/>
      </p:bgPr>
    </p:bg>
    <p:spTree>
      <p:nvGrpSpPr>
        <p:cNvPr id="1" name="Shape 14"/>
        <p:cNvGrpSpPr/>
        <p:nvPr/>
      </p:nvGrpSpPr>
      <p:grpSpPr>
        <a:xfrm>
          <a:off x="0" y="0"/>
          <a:ext cx="0" cy="0"/>
          <a:chOff x="0" y="0"/>
          <a:chExt cx="0" cy="0"/>
        </a:xfrm>
      </p:grpSpPr>
      <p:sp>
        <p:nvSpPr>
          <p:cNvPr id="15" name="Shape 15"/>
          <p:cNvSpPr txBox="1">
            <a:spLocks noGrp="1"/>
          </p:cNvSpPr>
          <p:nvPr>
            <p:ph type="ctrTitle"/>
          </p:nvPr>
        </p:nvSpPr>
        <p:spPr>
          <a:xfrm>
            <a:off x="3725332" y="1557866"/>
            <a:ext cx="5096934" cy="2235199"/>
          </a:xfrm>
          <a:prstGeom prst="rect">
            <a:avLst/>
          </a:prstGeom>
          <a:noFill/>
          <a:ln>
            <a:noFill/>
          </a:ln>
        </p:spPr>
        <p:txBody>
          <a:bodyPr lIns="91425" tIns="91425" rIns="91425" bIns="91425" anchor="b" anchorCtr="0"/>
          <a:lstStyle>
            <a:lvl1pPr marL="0" marR="0" lvl="0" indent="0" algn="l" rtl="0">
              <a:lnSpc>
                <a:spcPct val="109090"/>
              </a:lnSpc>
              <a:spcBef>
                <a:spcPts val="0"/>
              </a:spcBef>
              <a:buClr>
                <a:schemeClr val="lt1"/>
              </a:buClr>
              <a:buFont typeface="Calibri"/>
              <a:buNone/>
              <a:defRPr sz="44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6" name="Shape 16"/>
          <p:cNvSpPr txBox="1">
            <a:spLocks noGrp="1"/>
          </p:cNvSpPr>
          <p:nvPr>
            <p:ph type="subTitle" idx="1"/>
          </p:nvPr>
        </p:nvSpPr>
        <p:spPr>
          <a:xfrm>
            <a:off x="3725330" y="4275666"/>
            <a:ext cx="5096934" cy="1202267"/>
          </a:xfrm>
          <a:prstGeom prst="rect">
            <a:avLst/>
          </a:prstGeom>
          <a:noFill/>
          <a:ln>
            <a:noFill/>
          </a:ln>
        </p:spPr>
        <p:txBody>
          <a:bodyPr lIns="91425" tIns="91425" rIns="91425" bIns="91425" anchor="t" anchorCtr="0"/>
          <a:lstStyle>
            <a:lvl1pPr marL="0" marR="0" lvl="0" indent="0" algn="l" rtl="0">
              <a:lnSpc>
                <a:spcPct val="116666"/>
              </a:lnSpc>
              <a:spcBef>
                <a:spcPts val="480"/>
              </a:spcBef>
              <a:buClr>
                <a:schemeClr val="lt1"/>
              </a:buClr>
              <a:buFont typeface="Arial"/>
              <a:buNone/>
              <a:defRPr sz="2400" b="0" i="0" u="none" strike="noStrike" cap="none">
                <a:solidFill>
                  <a:schemeClr val="lt1"/>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2"/>
        <p:cNvGrpSpPr/>
        <p:nvPr/>
      </p:nvGrpSpPr>
      <p:grpSpPr>
        <a:xfrm>
          <a:off x="0" y="0"/>
          <a:ext cx="0" cy="0"/>
          <a:chOff x="0" y="0"/>
          <a:chExt cx="0" cy="0"/>
        </a:xfrm>
      </p:grpSpPr>
      <p:sp>
        <p:nvSpPr>
          <p:cNvPr id="23" name="Shape 23"/>
          <p:cNvSpPr txBox="1">
            <a:spLocks noGrp="1"/>
          </p:cNvSpPr>
          <p:nvPr>
            <p:ph type="body" idx="1"/>
          </p:nvPr>
        </p:nvSpPr>
        <p:spPr>
          <a:xfrm>
            <a:off x="0" y="999067"/>
            <a:ext cx="9143998" cy="5164664"/>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55194" algn="l" rtl="0">
              <a:spcBef>
                <a:spcPts val="420"/>
              </a:spcBef>
              <a:spcAft>
                <a:spcPts val="600"/>
              </a:spcAft>
              <a:buClr>
                <a:schemeClr val="lt1"/>
              </a:buClr>
              <a:buSzPct val="100000"/>
              <a:buFont typeface="Merriweather Sans"/>
              <a:buChar char="•"/>
              <a:defRPr sz="2100" b="0" i="0" u="none" strike="noStrike" cap="none">
                <a:solidFill>
                  <a:schemeClr val="lt1"/>
                </a:solidFill>
                <a:latin typeface="Calibri"/>
                <a:ea typeface="Calibri"/>
                <a:cs typeface="Calibri"/>
                <a:sym typeface="Calibri"/>
              </a:defRPr>
            </a:lvl2pPr>
            <a:lvl3pPr marL="1143000" marR="0" lvl="2" indent="-95250" algn="l" rtl="0">
              <a:spcBef>
                <a:spcPts val="420"/>
              </a:spcBef>
              <a:spcAft>
                <a:spcPts val="600"/>
              </a:spcAft>
              <a:buClr>
                <a:schemeClr val="lt1"/>
              </a:buClr>
              <a:buSzPct val="100000"/>
              <a:buFont typeface="Arial"/>
              <a:buChar char="•"/>
              <a:defRPr sz="2100" b="0" i="0" u="none" strike="noStrike" cap="none">
                <a:solidFill>
                  <a:schemeClr val="lt1"/>
                </a:solidFill>
                <a:latin typeface="Calibri"/>
                <a:ea typeface="Calibri"/>
                <a:cs typeface="Calibri"/>
                <a:sym typeface="Calibri"/>
              </a:defRPr>
            </a:lvl3pPr>
            <a:lvl4pPr marL="1600200" marR="0" lvl="3"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24" name="Shape 24"/>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4-picture layou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1" name="Shape 31"/>
          <p:cNvSpPr>
            <a:spLocks noGrp="1"/>
          </p:cNvSpPr>
          <p:nvPr>
            <p:ph type="pic" idx="2"/>
          </p:nvPr>
        </p:nvSpPr>
        <p:spPr>
          <a:xfrm>
            <a:off x="0" y="1004887"/>
            <a:ext cx="4552490"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2" name="Shape 32"/>
          <p:cNvSpPr>
            <a:spLocks noGrp="1"/>
          </p:cNvSpPr>
          <p:nvPr>
            <p:ph type="pic" idx="3"/>
          </p:nvPr>
        </p:nvSpPr>
        <p:spPr>
          <a:xfrm>
            <a:off x="4552489" y="1004887"/>
            <a:ext cx="4591509"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3" name="Shape 33"/>
          <p:cNvSpPr>
            <a:spLocks noGrp="1"/>
          </p:cNvSpPr>
          <p:nvPr>
            <p:ph type="pic" idx="4"/>
          </p:nvPr>
        </p:nvSpPr>
        <p:spPr>
          <a:xfrm>
            <a:off x="0" y="3624644"/>
            <a:ext cx="4552490"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4" name="Shape 34"/>
          <p:cNvSpPr>
            <a:spLocks noGrp="1"/>
          </p:cNvSpPr>
          <p:nvPr>
            <p:ph type="pic" idx="5"/>
          </p:nvPr>
        </p:nvSpPr>
        <p:spPr>
          <a:xfrm>
            <a:off x="4552489" y="3624644"/>
            <a:ext cx="4591509"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9-picture layou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 name="Shape 37"/>
          <p:cNvSpPr>
            <a:spLocks noGrp="1"/>
          </p:cNvSpPr>
          <p:nvPr>
            <p:ph type="pic" idx="2"/>
          </p:nvPr>
        </p:nvSpPr>
        <p:spPr>
          <a:xfrm>
            <a:off x="0" y="1004887"/>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8" name="Shape 38"/>
          <p:cNvSpPr>
            <a:spLocks noGrp="1"/>
          </p:cNvSpPr>
          <p:nvPr>
            <p:ph type="pic" idx="3"/>
          </p:nvPr>
        </p:nvSpPr>
        <p:spPr>
          <a:xfrm>
            <a:off x="6092775" y="1004887"/>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9" name="Shape 39"/>
          <p:cNvSpPr>
            <a:spLocks noGrp="1"/>
          </p:cNvSpPr>
          <p:nvPr>
            <p:ph type="pic" idx="4"/>
          </p:nvPr>
        </p:nvSpPr>
        <p:spPr>
          <a:xfrm>
            <a:off x="3014133" y="1004887"/>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0" name="Shape 40"/>
          <p:cNvSpPr>
            <a:spLocks noGrp="1"/>
          </p:cNvSpPr>
          <p:nvPr>
            <p:ph type="pic" idx="5"/>
          </p:nvPr>
        </p:nvSpPr>
        <p:spPr>
          <a:xfrm>
            <a:off x="0" y="2736326"/>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1" name="Shape 41"/>
          <p:cNvSpPr>
            <a:spLocks noGrp="1"/>
          </p:cNvSpPr>
          <p:nvPr>
            <p:ph type="pic" idx="6"/>
          </p:nvPr>
        </p:nvSpPr>
        <p:spPr>
          <a:xfrm>
            <a:off x="6092775" y="2736326"/>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2" name="Shape 42"/>
          <p:cNvSpPr>
            <a:spLocks noGrp="1"/>
          </p:cNvSpPr>
          <p:nvPr>
            <p:ph type="pic" idx="7"/>
          </p:nvPr>
        </p:nvSpPr>
        <p:spPr>
          <a:xfrm>
            <a:off x="3014133" y="2736326"/>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3" name="Shape 43"/>
          <p:cNvSpPr>
            <a:spLocks noGrp="1"/>
          </p:cNvSpPr>
          <p:nvPr>
            <p:ph type="pic" idx="8"/>
          </p:nvPr>
        </p:nvSpPr>
        <p:spPr>
          <a:xfrm>
            <a:off x="0" y="4460923"/>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4" name="Shape 44"/>
          <p:cNvSpPr>
            <a:spLocks noGrp="1"/>
          </p:cNvSpPr>
          <p:nvPr>
            <p:ph type="pic" idx="9"/>
          </p:nvPr>
        </p:nvSpPr>
        <p:spPr>
          <a:xfrm>
            <a:off x="6092775" y="4460923"/>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5" name="Shape 45"/>
          <p:cNvSpPr>
            <a:spLocks noGrp="1"/>
          </p:cNvSpPr>
          <p:nvPr>
            <p:ph type="pic" idx="13"/>
          </p:nvPr>
        </p:nvSpPr>
        <p:spPr>
          <a:xfrm>
            <a:off x="3014133" y="4460923"/>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Vertical image right">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0" y="0"/>
            <a:ext cx="4563532" cy="1236133"/>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2" name="Shape 52"/>
          <p:cNvSpPr txBox="1">
            <a:spLocks noGrp="1"/>
          </p:cNvSpPr>
          <p:nvPr>
            <p:ph type="body" idx="1"/>
          </p:nvPr>
        </p:nvSpPr>
        <p:spPr>
          <a:xfrm>
            <a:off x="592666" y="1337733"/>
            <a:ext cx="3970865" cy="5181600"/>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body" idx="2"/>
          </p:nvPr>
        </p:nvSpPr>
        <p:spPr>
          <a:xfrm>
            <a:off x="4563535"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Vertical image lef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63535" y="0"/>
            <a:ext cx="4580464" cy="1236133"/>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0" name="Shape 60"/>
          <p:cNvSpPr txBox="1">
            <a:spLocks noGrp="1"/>
          </p:cNvSpPr>
          <p:nvPr>
            <p:ph type="body" idx="1"/>
          </p:nvPr>
        </p:nvSpPr>
        <p:spPr>
          <a:xfrm>
            <a:off x="4707467" y="1337733"/>
            <a:ext cx="3742265" cy="5198534"/>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16930"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0" y="999067"/>
            <a:ext cx="9143998" cy="5164664"/>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55194" algn="l" rtl="0">
              <a:spcBef>
                <a:spcPts val="420"/>
              </a:spcBef>
              <a:spcAft>
                <a:spcPts val="600"/>
              </a:spcAft>
              <a:buClr>
                <a:srgbClr val="262626"/>
              </a:buClr>
              <a:buSzPct val="100000"/>
              <a:buFont typeface="Merriweather Sans"/>
              <a:buChar char="•"/>
              <a:defRPr sz="2100" b="0" i="0" u="none" strike="noStrike" cap="none">
                <a:solidFill>
                  <a:srgbClr val="262626"/>
                </a:solidFill>
                <a:latin typeface="Calibri"/>
                <a:ea typeface="Calibri"/>
                <a:cs typeface="Calibri"/>
                <a:sym typeface="Calibri"/>
              </a:defRPr>
            </a:lvl2pPr>
            <a:lvl3pPr marL="1143000" marR="0" lvl="2" indent="-95250" algn="l" rtl="0">
              <a:spcBef>
                <a:spcPts val="420"/>
              </a:spcBef>
              <a:spcAft>
                <a:spcPts val="600"/>
              </a:spcAft>
              <a:buClr>
                <a:srgbClr val="262626"/>
              </a:buClr>
              <a:buSzPct val="100000"/>
              <a:buFont typeface="Arial"/>
              <a:buChar char="•"/>
              <a:defRPr sz="2100" b="0" i="0" u="none" strike="noStrike" cap="none">
                <a:solidFill>
                  <a:srgbClr val="262626"/>
                </a:solidFill>
                <a:latin typeface="Calibri"/>
                <a:ea typeface="Calibri"/>
                <a:cs typeface="Calibri"/>
                <a:sym typeface="Calibri"/>
              </a:defRPr>
            </a:lvl3pPr>
            <a:lvl4pPr marL="1600200" marR="0" lvl="3"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69" name="Shape 69"/>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2" name="Shape 72"/>
          <p:cNvSpPr txBox="1">
            <a:spLocks noGrp="1"/>
          </p:cNvSpPr>
          <p:nvPr>
            <p:ph type="body" idx="1"/>
          </p:nvPr>
        </p:nvSpPr>
        <p:spPr>
          <a:xfrm>
            <a:off x="0" y="1014138"/>
            <a:ext cx="4563532" cy="520773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73" name="Shape 73"/>
          <p:cNvSpPr txBox="1">
            <a:spLocks noGrp="1"/>
          </p:cNvSpPr>
          <p:nvPr>
            <p:ph type="body" idx="2"/>
          </p:nvPr>
        </p:nvSpPr>
        <p:spPr>
          <a:xfrm>
            <a:off x="4563535" y="1014138"/>
            <a:ext cx="4580465" cy="520773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4.xml"/><Relationship Id="rId1" Type="http://schemas.openxmlformats.org/officeDocument/2006/relationships/slideLayout" Target="../slideLayouts/slideLayout7.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0.xml"/><Relationship Id="rId7" Type="http://schemas.openxmlformats.org/officeDocument/2006/relationships/image" Target="../media/image3.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5.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6.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theme" Target="../theme/theme7.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dirty="0"/>
          </a:p>
        </p:txBody>
      </p:sp>
      <p:sp>
        <p:nvSpPr>
          <p:cNvPr id="9" name="Shape 9"/>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dirty="0"/>
          </a:p>
        </p:txBody>
      </p:sp>
      <p:sp>
        <p:nvSpPr>
          <p:cNvPr id="10" name="Shape 10"/>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dirty="0">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9" name="Shape 19"/>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20" name="Shape 20"/>
          <p:cNvPicPr preferRelativeResize="0"/>
          <p:nvPr/>
        </p:nvPicPr>
        <p:blipFill rotWithShape="1">
          <a:blip r:embed="rId5">
            <a:alphaModFix/>
          </a:blip>
          <a:srcRect l="25411"/>
          <a:stretch/>
        </p:blipFill>
        <p:spPr>
          <a:xfrm>
            <a:off x="0" y="6378833"/>
            <a:ext cx="6820285" cy="260194"/>
          </a:xfrm>
          <a:prstGeom prst="rect">
            <a:avLst/>
          </a:prstGeom>
          <a:noFill/>
          <a:ln>
            <a:noFill/>
          </a:ln>
        </p:spPr>
      </p:pic>
      <p:pic>
        <p:nvPicPr>
          <p:cNvPr id="21" name="Shape 21"/>
          <p:cNvPicPr preferRelativeResize="0"/>
          <p:nvPr/>
        </p:nvPicPr>
        <p:blipFill rotWithShape="1">
          <a:blip r:embed="rId6">
            <a:alphaModFix/>
          </a:blip>
          <a:srcRect l="3985" t="43431" r="4458" b="49374"/>
          <a:stretch/>
        </p:blipFill>
        <p:spPr>
          <a:xfrm>
            <a:off x="6696036" y="6410428"/>
            <a:ext cx="2248085" cy="228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48" name="Shape 48"/>
          <p:cNvPicPr preferRelativeResize="0"/>
          <p:nvPr/>
        </p:nvPicPr>
        <p:blipFill rotWithShape="1">
          <a:blip r:embed="rId3">
            <a:alphaModFix/>
          </a:blip>
          <a:srcRect l="39515" t="1" b="-2"/>
          <a:stretch/>
        </p:blipFill>
        <p:spPr>
          <a:xfrm rot="-5400000">
            <a:off x="-2398812" y="3962566"/>
            <a:ext cx="5530674" cy="260197"/>
          </a:xfrm>
          <a:prstGeom prst="rect">
            <a:avLst/>
          </a:prstGeom>
          <a:noFill/>
          <a:ln>
            <a:noFill/>
          </a:ln>
        </p:spPr>
      </p:pic>
      <p:sp>
        <p:nvSpPr>
          <p:cNvPr id="49" name="Shape 49"/>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4"/>
        <p:cNvGrpSpPr/>
        <p:nvPr/>
      </p:nvGrpSpPr>
      <p:grpSpPr>
        <a:xfrm>
          <a:off x="0" y="0"/>
          <a:ext cx="0" cy="0"/>
          <a:chOff x="0" y="0"/>
          <a:chExt cx="0" cy="0"/>
        </a:xfrm>
      </p:grpSpPr>
      <p:sp>
        <p:nvSpPr>
          <p:cNvPr id="55" name="Shape 55"/>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56" name="Shape 56"/>
          <p:cNvPicPr preferRelativeResize="0"/>
          <p:nvPr/>
        </p:nvPicPr>
        <p:blipFill rotWithShape="1">
          <a:blip r:embed="rId3">
            <a:alphaModFix/>
          </a:blip>
          <a:srcRect l="1" r="41959"/>
          <a:stretch/>
        </p:blipFill>
        <p:spPr>
          <a:xfrm rot="-5400000">
            <a:off x="6123885" y="3750633"/>
            <a:ext cx="5307188" cy="260197"/>
          </a:xfrm>
          <a:prstGeom prst="rect">
            <a:avLst/>
          </a:prstGeom>
          <a:noFill/>
          <a:ln>
            <a:noFill/>
          </a:ln>
        </p:spPr>
      </p:pic>
      <p:sp>
        <p:nvSpPr>
          <p:cNvPr id="57" name="Shape 57"/>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4" name="Shape 64"/>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65" name="Shape 65"/>
          <p:cNvPicPr preferRelativeResize="0"/>
          <p:nvPr/>
        </p:nvPicPr>
        <p:blipFill rotWithShape="1">
          <a:blip r:embed="rId7">
            <a:alphaModFix/>
          </a:blip>
          <a:srcRect l="25411"/>
          <a:stretch/>
        </p:blipFill>
        <p:spPr>
          <a:xfrm>
            <a:off x="0" y="6378833"/>
            <a:ext cx="6820285" cy="260194"/>
          </a:xfrm>
          <a:prstGeom prst="rect">
            <a:avLst/>
          </a:prstGeom>
          <a:noFill/>
          <a:ln>
            <a:noFill/>
          </a:ln>
        </p:spPr>
      </p:pic>
      <p:pic>
        <p:nvPicPr>
          <p:cNvPr id="66" name="Shape 66"/>
          <p:cNvPicPr preferRelativeResize="0"/>
          <p:nvPr/>
        </p:nvPicPr>
        <p:blipFill rotWithShape="1">
          <a:blip r:embed="rId8">
            <a:alphaModFix/>
          </a:blip>
          <a:srcRect/>
          <a:stretch/>
        </p:blipFill>
        <p:spPr>
          <a:xfrm>
            <a:off x="6758396" y="6439553"/>
            <a:ext cx="2166111" cy="19100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94" name="Shape 94"/>
          <p:cNvPicPr preferRelativeResize="0"/>
          <p:nvPr/>
        </p:nvPicPr>
        <p:blipFill rotWithShape="1">
          <a:blip r:embed="rId3">
            <a:alphaModFix/>
          </a:blip>
          <a:srcRect l="39515" t="1" b="-2"/>
          <a:stretch/>
        </p:blipFill>
        <p:spPr>
          <a:xfrm rot="-5400000">
            <a:off x="-2398812" y="3962566"/>
            <a:ext cx="5530674" cy="260197"/>
          </a:xfrm>
          <a:prstGeom prst="rect">
            <a:avLst/>
          </a:prstGeom>
          <a:noFill/>
          <a:ln>
            <a:noFill/>
          </a:ln>
        </p:spPr>
      </p:pic>
      <p:sp>
        <p:nvSpPr>
          <p:cNvPr id="95" name="Shape 95"/>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102" name="Shape 102"/>
          <p:cNvPicPr preferRelativeResize="0"/>
          <p:nvPr/>
        </p:nvPicPr>
        <p:blipFill rotWithShape="1">
          <a:blip r:embed="rId3">
            <a:alphaModFix/>
          </a:blip>
          <a:srcRect r="28540"/>
          <a:stretch/>
        </p:blipFill>
        <p:spPr>
          <a:xfrm rot="-5400000">
            <a:off x="5510315" y="3137064"/>
            <a:ext cx="6534328" cy="260196"/>
          </a:xfrm>
          <a:prstGeom prst="rect">
            <a:avLst/>
          </a:prstGeom>
          <a:noFill/>
          <a:ln>
            <a:noFill/>
          </a:ln>
        </p:spPr>
      </p:pic>
      <p:sp>
        <p:nvSpPr>
          <p:cNvPr id="103" name="Shape 103"/>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5.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5.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5.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ctrTitle"/>
          </p:nvPr>
        </p:nvSpPr>
        <p:spPr>
          <a:xfrm>
            <a:off x="3725332" y="1557866"/>
            <a:ext cx="5096934" cy="2235199"/>
          </a:xfrm>
          <a:prstGeom prst="rect">
            <a:avLst/>
          </a:prstGeom>
          <a:noFill/>
          <a:ln>
            <a:noFill/>
          </a:ln>
        </p:spPr>
        <p:txBody>
          <a:bodyPr lIns="91425" tIns="45700" rIns="91425" bIns="45700" anchor="b" anchorCtr="0">
            <a:noAutofit/>
          </a:bodyPr>
          <a:lstStyle/>
          <a:p>
            <a:pPr marL="0" marR="0" lvl="0" indent="0" algn="l" rtl="0">
              <a:lnSpc>
                <a:spcPct val="109090"/>
              </a:lnSpc>
              <a:spcBef>
                <a:spcPts val="0"/>
              </a:spcBef>
              <a:buClr>
                <a:schemeClr val="lt1"/>
              </a:buClr>
              <a:buSzPct val="25000"/>
              <a:buFont typeface="Calibri"/>
              <a:buNone/>
            </a:pPr>
            <a:r>
              <a:rPr lang="en-US" sz="4400" b="1" i="0" u="none" strike="noStrike" cap="none" dirty="0">
                <a:solidFill>
                  <a:schemeClr val="lt1"/>
                </a:solidFill>
                <a:latin typeface="Calibri"/>
                <a:ea typeface="Calibri"/>
                <a:cs typeface="Calibri"/>
                <a:sym typeface="Calibri"/>
              </a:rPr>
              <a:t>SAFE </a:t>
            </a:r>
            <a:r>
              <a:rPr lang="en-US" sz="4400" b="1" i="0" u="none" strike="noStrike" cap="none" dirty="0" smtClean="0">
                <a:solidFill>
                  <a:schemeClr val="lt1"/>
                </a:solidFill>
                <a:latin typeface="Calibri"/>
                <a:ea typeface="Calibri"/>
                <a:cs typeface="Calibri"/>
                <a:sym typeface="Calibri"/>
              </a:rPr>
              <a:t>TRAVELS </a:t>
            </a:r>
            <a:br>
              <a:rPr lang="en-US" sz="4400" b="1" i="0" u="none" strike="noStrike" cap="none" dirty="0" smtClean="0">
                <a:solidFill>
                  <a:schemeClr val="lt1"/>
                </a:solidFill>
                <a:latin typeface="Calibri"/>
                <a:ea typeface="Calibri"/>
                <a:cs typeface="Calibri"/>
                <a:sym typeface="Calibri"/>
              </a:rPr>
            </a:br>
            <a:r>
              <a:rPr lang="en-US" sz="1800" b="1" i="0" u="none" strike="noStrike" cap="none" dirty="0" smtClean="0">
                <a:solidFill>
                  <a:schemeClr val="lt1"/>
                </a:solidFill>
                <a:latin typeface="Calibri"/>
                <a:ea typeface="Calibri"/>
                <a:cs typeface="Calibri"/>
                <a:sym typeface="Calibri"/>
              </a:rPr>
              <a:t>POPULATION </a:t>
            </a:r>
            <a:r>
              <a:rPr lang="en-US" sz="1800" b="1" i="0" u="none" strike="noStrike" cap="none" dirty="0">
                <a:solidFill>
                  <a:schemeClr val="lt1"/>
                </a:solidFill>
                <a:latin typeface="Calibri"/>
                <a:ea typeface="Calibri"/>
                <a:cs typeface="Calibri"/>
                <a:sym typeface="Calibri"/>
              </a:rPr>
              <a:t>HEALTH DOMAIN</a:t>
            </a:r>
          </a:p>
        </p:txBody>
      </p:sp>
      <p:sp>
        <p:nvSpPr>
          <p:cNvPr id="113" name="Shape 113"/>
          <p:cNvSpPr txBox="1">
            <a:spLocks noGrp="1"/>
          </p:cNvSpPr>
          <p:nvPr>
            <p:ph type="subTitle" idx="1"/>
          </p:nvPr>
        </p:nvSpPr>
        <p:spPr>
          <a:xfrm>
            <a:off x="3725330" y="4275666"/>
            <a:ext cx="5096934" cy="1360859"/>
          </a:xfrm>
          <a:prstGeom prst="rect">
            <a:avLst/>
          </a:prstGeom>
          <a:noFill/>
          <a:ln>
            <a:noFill/>
          </a:ln>
        </p:spPr>
        <p:txBody>
          <a:bodyPr lIns="91425" tIns="45700" rIns="91425" bIns="45700" anchor="t" anchorCtr="0">
            <a:noAutofit/>
          </a:bodyPr>
          <a:lstStyle/>
          <a:p>
            <a:pPr marL="0" marR="0" lvl="0" indent="0" algn="l" rtl="0">
              <a:lnSpc>
                <a:spcPct val="175000"/>
              </a:lnSpc>
              <a:spcBef>
                <a:spcPts val="0"/>
              </a:spcBef>
              <a:spcAft>
                <a:spcPts val="0"/>
              </a:spcAft>
              <a:buClr>
                <a:schemeClr val="lt1"/>
              </a:buClr>
              <a:buSzPct val="25000"/>
              <a:buFont typeface="Arial"/>
              <a:buNone/>
            </a:pPr>
            <a:r>
              <a:rPr lang="en-US" sz="1600" b="0" i="0" u="none" strike="noStrike" cap="none" dirty="0">
                <a:solidFill>
                  <a:schemeClr val="lt1"/>
                </a:solidFill>
                <a:latin typeface="Calibri"/>
                <a:ea typeface="Calibri"/>
                <a:cs typeface="Calibri"/>
                <a:sym typeface="Calibri"/>
              </a:rPr>
              <a:t>TEAM ROCKSTARS: CS-6400-O01</a:t>
            </a:r>
          </a:p>
          <a:p>
            <a:pPr marL="0" marR="0" lvl="0" indent="0" algn="l" rtl="0">
              <a:lnSpc>
                <a:spcPct val="233333"/>
              </a:lnSpc>
              <a:spcBef>
                <a:spcPts val="240"/>
              </a:spcBef>
              <a:buClr>
                <a:schemeClr val="lt1"/>
              </a:buClr>
              <a:buSzPct val="25000"/>
              <a:buFont typeface="Arial"/>
              <a:buNone/>
            </a:pPr>
            <a:r>
              <a:rPr lang="en-US" sz="1200" b="0" i="0" u="none" strike="noStrike" cap="none" dirty="0">
                <a:solidFill>
                  <a:schemeClr val="lt1"/>
                </a:solidFill>
                <a:latin typeface="Calibri"/>
                <a:ea typeface="Calibri"/>
                <a:cs typeface="Calibri"/>
                <a:sym typeface="Calibri"/>
              </a:rPr>
              <a:t>EDDIE FLAISLER, NOA NADLER, JOHN GADBOIS, </a:t>
            </a:r>
            <a:endParaRPr lang="en-US" sz="1200" b="0" i="0" u="none" strike="noStrike" cap="none" dirty="0" smtClean="0">
              <a:solidFill>
                <a:schemeClr val="lt1"/>
              </a:solidFill>
              <a:latin typeface="Calibri"/>
              <a:ea typeface="Calibri"/>
              <a:cs typeface="Calibri"/>
              <a:sym typeface="Calibri"/>
            </a:endParaRPr>
          </a:p>
          <a:p>
            <a:pPr marL="0" marR="0" lvl="0" indent="0" algn="l" rtl="0">
              <a:lnSpc>
                <a:spcPct val="233333"/>
              </a:lnSpc>
              <a:spcBef>
                <a:spcPts val="240"/>
              </a:spcBef>
              <a:buClr>
                <a:schemeClr val="lt1"/>
              </a:buClr>
              <a:buSzPct val="25000"/>
              <a:buFont typeface="Arial"/>
              <a:buNone/>
            </a:pPr>
            <a:r>
              <a:rPr lang="en-US" sz="1200" b="0" i="0" u="none" strike="noStrike" cap="none" dirty="0" smtClean="0">
                <a:solidFill>
                  <a:schemeClr val="lt1"/>
                </a:solidFill>
                <a:latin typeface="Calibri"/>
                <a:ea typeface="Calibri"/>
                <a:cs typeface="Calibri"/>
                <a:sym typeface="Calibri"/>
              </a:rPr>
              <a:t>FORREST </a:t>
            </a:r>
            <a:r>
              <a:rPr lang="en-US" sz="1200" b="0" i="0" u="none" strike="noStrike" cap="none" dirty="0">
                <a:solidFill>
                  <a:schemeClr val="lt1"/>
                </a:solidFill>
                <a:latin typeface="Calibri"/>
                <a:ea typeface="Calibri"/>
                <a:cs typeface="Calibri"/>
                <a:sym typeface="Calibri"/>
              </a:rPr>
              <a:t>BRAZZEAL, </a:t>
            </a:r>
            <a:r>
              <a:rPr lang="en-US" sz="1200" b="0" i="0" u="none" strike="noStrike" cap="none" dirty="0" smtClean="0">
                <a:solidFill>
                  <a:schemeClr val="lt1"/>
                </a:solidFill>
                <a:latin typeface="Calibri"/>
                <a:ea typeface="Calibri"/>
                <a:cs typeface="Calibri"/>
                <a:sym typeface="Calibri"/>
              </a:rPr>
              <a:t> RAVI </a:t>
            </a:r>
            <a:r>
              <a:rPr lang="en-US" sz="1200" b="0" i="0" u="none" strike="noStrike" cap="none" dirty="0">
                <a:solidFill>
                  <a:schemeClr val="lt1"/>
                </a:solidFill>
                <a:latin typeface="Calibri"/>
                <a:ea typeface="Calibri"/>
                <a:cs typeface="Calibri"/>
                <a:sym typeface="Calibri"/>
              </a:rPr>
              <a:t>RAINA </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14544">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indent="-342900">
              <a:buFont typeface="Arial" panose="020B0604020202020204" pitchFamily="34" charset="0"/>
              <a:buChar char="•"/>
            </a:pPr>
            <a:r>
              <a:rPr lang="en-US" dirty="0"/>
              <a:t>Our API is hosted on </a:t>
            </a:r>
            <a:r>
              <a:rPr lang="en-US" dirty="0" err="1"/>
              <a:t>Heroku</a:t>
            </a:r>
            <a:r>
              <a:rPr lang="en-US" dirty="0"/>
              <a:t>.  We deploy our Java application to </a:t>
            </a:r>
            <a:r>
              <a:rPr lang="en-US" dirty="0" err="1"/>
              <a:t>Heroku</a:t>
            </a:r>
            <a:r>
              <a:rPr lang="en-US" dirty="0"/>
              <a:t> using their command line interface.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Our </a:t>
            </a:r>
            <a:r>
              <a:rPr lang="en-US" dirty="0" err="1"/>
              <a:t>Javascript</a:t>
            </a:r>
            <a:r>
              <a:rPr lang="en-US" dirty="0"/>
              <a:t> application is hosted on a second </a:t>
            </a:r>
            <a:r>
              <a:rPr lang="en-US" dirty="0" err="1"/>
              <a:t>Heroku</a:t>
            </a:r>
            <a:r>
              <a:rPr lang="en-US" dirty="0"/>
              <a:t> application and is deployed by pushing our </a:t>
            </a:r>
            <a:r>
              <a:rPr lang="en-US" dirty="0" err="1"/>
              <a:t>git</a:t>
            </a:r>
            <a:r>
              <a:rPr lang="en-US" dirty="0"/>
              <a:t> repository to their </a:t>
            </a:r>
            <a:r>
              <a:rPr lang="en-US" dirty="0" err="1"/>
              <a:t>git</a:t>
            </a:r>
            <a:r>
              <a:rPr lang="en-US" dirty="0"/>
              <a:t> remote server</a:t>
            </a:r>
            <a:r>
              <a:rPr lang="en-US" dirty="0" smtClean="0"/>
              <a:t>.</a:t>
            </a:r>
          </a:p>
          <a:p>
            <a:pPr marL="342900" indent="-342900">
              <a:buFont typeface="Arial" panose="020B0604020202020204" pitchFamily="34" charset="0"/>
              <a:buChar char="•"/>
            </a:pPr>
            <a:endParaRPr lang="en-US" dirty="0"/>
          </a:p>
          <a:p>
            <a:pPr>
              <a:spcBef>
                <a:spcPts val="1080"/>
              </a:spcBef>
              <a:spcAft>
                <a:spcPts val="0"/>
              </a:spcAft>
              <a:buSzPct val="25000"/>
            </a:pP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PRODUCT DEPLOYMENT</a:t>
            </a:r>
            <a:endParaRPr lang="en-US" sz="2400" b="0" i="0" u="none" strike="noStrike" cap="none" dirty="0">
              <a:solidFill>
                <a:srgbClr val="EEB211"/>
              </a:solidFill>
              <a:latin typeface="Calibri"/>
              <a:ea typeface="Calibri"/>
              <a:cs typeface="Calibri"/>
              <a:sym typeface="Calibri"/>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431240708"/>
      </p:ext>
    </p:extLst>
  </p:cSld>
  <p:clrMapOvr>
    <a:masterClrMapping/>
  </p:clrMapOvr>
  <p:transition spd="slow" advTm="1962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HIGH </a:t>
            </a:r>
            <a:r>
              <a:rPr lang="en-US" dirty="0"/>
              <a:t>LEVEL PROJECT ARCHITECTURE</a:t>
            </a:r>
          </a:p>
        </p:txBody>
      </p:sp>
      <p:pic>
        <p:nvPicPr>
          <p:cNvPr id="7" name="Picture 6" descr="Software Architecture (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300" y="1104900"/>
            <a:ext cx="8661400" cy="4635500"/>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73061202"/>
      </p:ext>
    </p:extLst>
  </p:cSld>
  <p:clrMapOvr>
    <a:masterClrMapping/>
  </p:clrMapOvr>
  <mc:AlternateContent xmlns:mc="http://schemas.openxmlformats.org/markup-compatibility/2006" xmlns:p14="http://schemas.microsoft.com/office/powerpoint/2010/main">
    <mc:Choice Requires="p14">
      <p:transition spd="slow" p14:dur="2000" advTm="22736"/>
    </mc:Choice>
    <mc:Fallback xmlns="">
      <p:transition spd="slow" advTm="22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indent="-342900">
              <a:spcBef>
                <a:spcPts val="1080"/>
              </a:spcBef>
              <a:spcAft>
                <a:spcPts val="0"/>
              </a:spcAft>
              <a:buSzPct val="25000"/>
              <a:buFont typeface="Arial" panose="020B0604020202020204" pitchFamily="34" charset="0"/>
              <a:buChar char="•"/>
            </a:pPr>
            <a:r>
              <a:rPr lang="en-US" dirty="0">
                <a:solidFill>
                  <a:schemeClr val="bg1"/>
                </a:solidFill>
              </a:rPr>
              <a:t>FHIR integration for our user vaccinations </a:t>
            </a:r>
            <a:r>
              <a:rPr lang="en-US" dirty="0" smtClean="0">
                <a:solidFill>
                  <a:schemeClr val="bg1"/>
                </a:solidFill>
              </a:rPr>
              <a:t>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Implementation and Testing of Disease to vaccination and medical mapping 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Testing of email notification 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End to End Testing, community demo and feedback gathering.</a:t>
            </a: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OUTSTANDING ELEMENTS OF APPLICATION</a:t>
            </a:r>
            <a:endParaRPr lang="en-US" sz="2400" b="0" i="0" u="none" strike="noStrike" cap="none" dirty="0">
              <a:solidFill>
                <a:srgbClr val="EEB211"/>
              </a:solidFill>
              <a:latin typeface="Calibri"/>
              <a:ea typeface="Calibri"/>
              <a:cs typeface="Calibri"/>
              <a:sym typeface="Calibri"/>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0339633"/>
      </p:ext>
    </p:extLst>
  </p:cSld>
  <p:clrMapOvr>
    <a:masterClrMapping/>
  </p:clrMapOvr>
  <p:transition spd="slow" advTm="2623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342900" indent="-342900">
              <a:buFont typeface="Arial" panose="020B0604020202020204" pitchFamily="34" charset="0"/>
              <a:buChar char="•"/>
            </a:pPr>
            <a:r>
              <a:rPr lang="en-US" dirty="0" smtClean="0"/>
              <a:t>Integrating </a:t>
            </a:r>
            <a:r>
              <a:rPr lang="en-US" dirty="0"/>
              <a:t>and authenticating with the FHIR server:  We ultimately decided to create new FHIR users when a user account is created on safe-travels. We then can sync vaccine data from our application with FHIR. We also had to map all our CDC vaccine names to vaccine codes that are usable with FHIR.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Email Integration:  We had some difficulty finding an email provider to integrate our application with.  After hitting some dead ends, we decided to go with SendGrid which provided an easy-to-use Java API.</a:t>
            </a:r>
          </a:p>
          <a:p>
            <a:r>
              <a:rPr lang="en-US" dirty="0"/>
              <a:t> </a:t>
            </a: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45" name="Shape 145"/>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lvl="0">
              <a:buSzPct val="25000"/>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a:t>
            </a:r>
            <a:r>
              <a:rPr lang="en-US" dirty="0"/>
              <a:t> CHALLENGES WE FACED</a:t>
            </a:r>
            <a:endParaRPr lang="en-US" sz="2400" b="0" i="0" u="none" strike="noStrike" cap="none" dirty="0">
              <a:solidFill>
                <a:srgbClr val="EEB211"/>
              </a:solidFill>
              <a:latin typeface="Calibri"/>
              <a:ea typeface="Calibri"/>
              <a:cs typeface="Calibri"/>
              <a:sym typeface="Calibri"/>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spd="slow" advTm="16297">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342900" indent="-342900">
              <a:buFont typeface="Arial" panose="020B0604020202020204" pitchFamily="34" charset="0"/>
              <a:buChar char="•"/>
            </a:pPr>
            <a:r>
              <a:rPr lang="en-US" dirty="0" smtClean="0"/>
              <a:t>UI </a:t>
            </a:r>
            <a:r>
              <a:rPr lang="en-US" dirty="0"/>
              <a:t>Challenges:  We had various UI challenges, specifically figuring out how to display CDC alerts and how to allow users to mark off vaccinations as current</a:t>
            </a:r>
            <a:r>
              <a:rPr lang="en-US" dirty="0" smtClean="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User Authentication Challenges: We spent significant time and effort extending our Java user authentication library, spark-pac4j, because some of the functionality we needed was not present by default.</a:t>
            </a:r>
          </a:p>
          <a:p>
            <a:pPr marL="342900" indent="-342900">
              <a:buFont typeface="Arial" panose="020B0604020202020204" pitchFamily="34" charset="0"/>
              <a:buChar char="•"/>
            </a:pPr>
            <a:endParaRPr lang="en-US" dirty="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45" name="Shape 145"/>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CHALLENGES WE FACED</a:t>
            </a:r>
            <a:endParaRPr lang="en-US" sz="2400" b="0" i="0" u="none" strike="noStrike" cap="none" dirty="0">
              <a:solidFill>
                <a:srgbClr val="EEB211"/>
              </a:solidFill>
              <a:latin typeface="Calibri"/>
              <a:ea typeface="Calibri"/>
              <a:cs typeface="Calibri"/>
              <a:sym typeface="Calibri"/>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61553802"/>
      </p:ext>
    </p:extLst>
  </p:cSld>
  <p:clrMapOvr>
    <a:masterClrMapping/>
  </p:clrMapOvr>
  <p:transition spd="slow" advTm="2492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marR="0" lvl="0" indent="-342900" algn="l" rtl="0">
              <a:spcBef>
                <a:spcPts val="1080"/>
              </a:spcBef>
              <a:spcAft>
                <a:spcPts val="0"/>
              </a:spcAft>
              <a:buClr>
                <a:schemeClr val="lt1"/>
              </a:buClr>
              <a:buSzPct val="25000"/>
              <a:buFont typeface="Arial" panose="020B0604020202020204" pitchFamily="34" charset="0"/>
              <a:buChar char="•"/>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NEXT STEPS</a:t>
            </a:r>
            <a:endParaRPr lang="en-US" sz="2400" b="0" i="0" u="none" strike="noStrike" cap="none" dirty="0">
              <a:solidFill>
                <a:srgbClr val="EEB211"/>
              </a:solidFill>
              <a:latin typeface="Calibri"/>
              <a:ea typeface="Calibri"/>
              <a:cs typeface="Calibri"/>
              <a:sym typeface="Calibri"/>
            </a:endParaRPr>
          </a:p>
        </p:txBody>
      </p:sp>
      <p:sp>
        <p:nvSpPr>
          <p:cNvPr id="5" name="Shape 144"/>
          <p:cNvSpPr txBox="1">
            <a:spLocks/>
          </p:cNvSpPr>
          <p:nvPr/>
        </p:nvSpPr>
        <p:spPr>
          <a:xfrm>
            <a:off x="152400" y="1151467"/>
            <a:ext cx="8814179" cy="5164664"/>
          </a:xfrm>
          <a:prstGeom prst="rect">
            <a:avLst/>
          </a:prstGeom>
          <a:noFill/>
          <a:ln>
            <a:noFill/>
          </a:ln>
        </p:spPr>
        <p:txBody>
          <a:bodyPr lIns="274300" tIns="45700" rIns="274300"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55194" algn="l" rtl="0">
              <a:lnSpc>
                <a:spcPct val="100000"/>
              </a:lnSpc>
              <a:spcBef>
                <a:spcPts val="420"/>
              </a:spcBef>
              <a:spcAft>
                <a:spcPts val="600"/>
              </a:spcAft>
              <a:buClr>
                <a:schemeClr val="lt1"/>
              </a:buClr>
              <a:buSzPct val="100000"/>
              <a:buFont typeface="Merriweather Sans"/>
              <a:buChar char="•"/>
              <a:defRPr sz="2100" b="0" i="0" u="none" strike="noStrike" cap="none">
                <a:solidFill>
                  <a:schemeClr val="lt1"/>
                </a:solidFill>
                <a:latin typeface="Calibri"/>
                <a:ea typeface="Calibri"/>
                <a:cs typeface="Calibri"/>
                <a:sym typeface="Calibri"/>
              </a:defRPr>
            </a:lvl2pPr>
            <a:lvl3pPr marL="1143000" marR="0" lvl="2" indent="-95250" algn="l" rtl="0">
              <a:lnSpc>
                <a:spcPct val="100000"/>
              </a:lnSpc>
              <a:spcBef>
                <a:spcPts val="420"/>
              </a:spcBef>
              <a:spcAft>
                <a:spcPts val="600"/>
              </a:spcAft>
              <a:buClr>
                <a:schemeClr val="lt1"/>
              </a:buClr>
              <a:buSzPct val="100000"/>
              <a:buFont typeface="Arial"/>
              <a:buChar char="•"/>
              <a:defRPr sz="2100" b="0" i="0" u="none" strike="noStrike" cap="none">
                <a:solidFill>
                  <a:schemeClr val="lt1"/>
                </a:solidFill>
                <a:latin typeface="Calibri"/>
                <a:ea typeface="Calibri"/>
                <a:cs typeface="Calibri"/>
                <a:sym typeface="Calibri"/>
              </a:defRPr>
            </a:lvl3pPr>
            <a:lvl4pPr marL="1600200" marR="0" lvl="3" indent="-7620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pPr marL="342900" indent="-342900">
              <a:spcBef>
                <a:spcPts val="1080"/>
              </a:spcBef>
              <a:spcAft>
                <a:spcPts val="0"/>
              </a:spcAft>
              <a:buSzPct val="25000"/>
              <a:buFont typeface="Arial" panose="020B0604020202020204" pitchFamily="34" charset="0"/>
              <a:buChar char="•"/>
            </a:pPr>
            <a:r>
              <a:rPr lang="en-US" dirty="0">
                <a:solidFill>
                  <a:schemeClr val="bg1"/>
                </a:solidFill>
              </a:rPr>
              <a:t>FHIR integration for our user vaccinations </a:t>
            </a:r>
            <a:r>
              <a:rPr lang="en-US" dirty="0" smtClean="0">
                <a:solidFill>
                  <a:schemeClr val="bg1"/>
                </a:solidFill>
              </a:rPr>
              <a:t>feature</a:t>
            </a:r>
          </a:p>
          <a:p>
            <a:pPr marL="342900" indent="-342900">
              <a:spcBef>
                <a:spcPts val="1080"/>
              </a:spcBef>
              <a:spcAft>
                <a:spcPts val="0"/>
              </a:spcAft>
              <a:buSzPct val="25000"/>
              <a:buFont typeface="Arial" panose="020B0604020202020204" pitchFamily="34" charset="0"/>
              <a:buChar char="•"/>
            </a:pPr>
            <a:endParaRPr lang="en-US" dirty="0">
              <a:solidFill>
                <a:schemeClr val="bg1"/>
              </a:solidFill>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Integration and Testing of the remaining features</a:t>
            </a:r>
          </a:p>
          <a:p>
            <a:pPr marL="342900" indent="-342900">
              <a:spcBef>
                <a:spcPts val="1080"/>
              </a:spcBef>
              <a:spcAft>
                <a:spcPts val="0"/>
              </a:spcAft>
              <a:buSzPct val="25000"/>
              <a:buFont typeface="Arial" panose="020B0604020202020204" pitchFamily="34" charset="0"/>
              <a:buChar char="•"/>
            </a:pPr>
            <a:endParaRPr lang="en-US" dirty="0">
              <a:solidFill>
                <a:schemeClr val="bg1"/>
              </a:solidFill>
            </a:endParaRPr>
          </a:p>
          <a:p>
            <a:pPr marL="342900" indent="-342900">
              <a:spcBef>
                <a:spcPts val="1080"/>
              </a:spcBef>
              <a:spcAft>
                <a:spcPts val="0"/>
              </a:spcAft>
              <a:buSzPct val="25000"/>
              <a:buFont typeface="Arial" panose="020B0604020202020204" pitchFamily="34" charset="0"/>
              <a:buChar char="•"/>
            </a:pPr>
            <a:r>
              <a:rPr lang="en-US" dirty="0">
                <a:solidFill>
                  <a:schemeClr val="bg1"/>
                </a:solidFill>
              </a:rPr>
              <a:t>End to End Testing, community demo and feedback gathering</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76161717"/>
      </p:ext>
    </p:extLst>
  </p:cSld>
  <p:clrMapOvr>
    <a:masterClrMapping/>
  </p:clrMapOvr>
  <p:transition spd="slow" advTm="2935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body" idx="1"/>
          </p:nvPr>
        </p:nvSpPr>
        <p:spPr>
          <a:xfrm>
            <a:off x="0" y="846161"/>
            <a:ext cx="9143998" cy="5486400"/>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Project Update</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Screen Prototypes/Demonstrations</a:t>
            </a: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Product Deployment</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Outstanding Elements</a:t>
            </a:r>
          </a:p>
          <a:p>
            <a:pPr marL="0" marR="0" lvl="0" indent="0" algn="l" rtl="0">
              <a:spcBef>
                <a:spcPts val="1080"/>
              </a:spcBef>
              <a:spcAft>
                <a:spcPts val="0"/>
              </a:spcAft>
              <a:buClr>
                <a:schemeClr val="lt1"/>
              </a:buClr>
              <a:buSzPct val="25000"/>
              <a:buFont typeface="Arial"/>
              <a:buNone/>
            </a:pPr>
            <a:endParaRPr lang="en-US" dirty="0"/>
          </a:p>
          <a:p>
            <a:pPr>
              <a:spcBef>
                <a:spcPts val="1080"/>
              </a:spcBef>
              <a:spcAft>
                <a:spcPts val="0"/>
              </a:spcAft>
              <a:buSzPct val="25000"/>
            </a:pPr>
            <a:r>
              <a:rPr lang="en-US" dirty="0" smtClean="0"/>
              <a:t>Challenges We Faced</a:t>
            </a: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Next Steps</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20" name="Shape 120"/>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OVERVIEW</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12648">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a:spcBef>
                <a:spcPts val="1080"/>
              </a:spcBef>
              <a:spcAft>
                <a:spcPts val="0"/>
              </a:spcAft>
              <a:buSzPct val="25000"/>
            </a:pPr>
            <a:r>
              <a:rPr lang="en-US" dirty="0">
                <a:solidFill>
                  <a:schemeClr val="bg1"/>
                </a:solidFill>
              </a:rPr>
              <a:t>These are very exciting times for us here at SafeTravels. Our product is starting to take its final form and things are actually working. We made immense progress in finalizing our UI, user management, user registration and notification process, data extraction from our online resources and its analysis and utilization. Our current major challenge is FHIR integration for our user vaccinations feature. This effort is </a:t>
            </a:r>
            <a:r>
              <a:rPr lang="en-US" dirty="0" smtClean="0">
                <a:solidFill>
                  <a:schemeClr val="bg1"/>
                </a:solidFill>
              </a:rPr>
              <a:t>led </a:t>
            </a:r>
            <a:r>
              <a:rPr lang="en-US" dirty="0">
                <a:solidFill>
                  <a:schemeClr val="bg1"/>
                </a:solidFill>
              </a:rPr>
              <a:t>by Forrest and John. </a:t>
            </a:r>
          </a:p>
          <a:p>
            <a:pPr>
              <a:spcBef>
                <a:spcPts val="1080"/>
              </a:spcBef>
              <a:spcAft>
                <a:spcPts val="0"/>
              </a:spcAft>
              <a:buSzPct val="25000"/>
            </a:pPr>
            <a:r>
              <a:rPr lang="en-US" dirty="0">
                <a:solidFill>
                  <a:schemeClr val="bg1"/>
                </a:solidFill>
              </a:rPr>
              <a:t>Brace yourselves. SafeTravels is coming. </a:t>
            </a: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PROJECT </a:t>
            </a:r>
            <a:r>
              <a:rPr lang="en-US" dirty="0" smtClean="0"/>
              <a:t>UPDATE – EXECUTIVE SUMMARY</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35237">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0">
              <a:spcBef>
                <a:spcPts val="1080"/>
              </a:spcBef>
              <a:spcAft>
                <a:spcPts val="0"/>
              </a:spcAft>
              <a:buSzPct val="25000"/>
            </a:pPr>
            <a:r>
              <a:rPr lang="en-US" dirty="0" smtClean="0"/>
              <a:t>Completed </a:t>
            </a:r>
            <a:r>
              <a:rPr lang="en-US" dirty="0"/>
              <a:t>Framework, Design, Implementation and Testing </a:t>
            </a:r>
            <a:r>
              <a:rPr lang="en-US" dirty="0" smtClean="0"/>
              <a:t>of the following features</a:t>
            </a:r>
            <a:endParaRPr lang="en-US" dirty="0"/>
          </a:p>
          <a:p>
            <a:pPr marL="342900" lvl="0" indent="-342900">
              <a:spcBef>
                <a:spcPts val="1080"/>
              </a:spcBef>
              <a:spcAft>
                <a:spcPts val="0"/>
              </a:spcAft>
              <a:buSzPct val="25000"/>
              <a:buFont typeface="Arial" panose="020B0604020202020204" pitchFamily="34" charset="0"/>
              <a:buChar char="•"/>
            </a:pPr>
            <a:r>
              <a:rPr lang="en-US" dirty="0"/>
              <a:t>User Management</a:t>
            </a:r>
          </a:p>
          <a:p>
            <a:pPr marL="342900" lvl="0" indent="-342900">
              <a:spcBef>
                <a:spcPts val="1080"/>
              </a:spcBef>
              <a:spcAft>
                <a:spcPts val="0"/>
              </a:spcAft>
              <a:buSzPct val="25000"/>
              <a:buFont typeface="Arial" panose="020B0604020202020204" pitchFamily="34" charset="0"/>
              <a:buChar char="•"/>
            </a:pPr>
            <a:r>
              <a:rPr lang="en-US" dirty="0"/>
              <a:t>Location to Disease </a:t>
            </a:r>
            <a:r>
              <a:rPr lang="en-US" dirty="0" smtClean="0"/>
              <a:t>Mapping</a:t>
            </a:r>
          </a:p>
          <a:p>
            <a:pPr marL="342900" indent="-342900">
              <a:spcBef>
                <a:spcPts val="1080"/>
              </a:spcBef>
              <a:spcAft>
                <a:spcPts val="0"/>
              </a:spcAft>
              <a:buSzPct val="25000"/>
              <a:buFont typeface="Arial" panose="020B0604020202020204" pitchFamily="34" charset="0"/>
              <a:buChar char="•"/>
            </a:pPr>
            <a:r>
              <a:rPr lang="en-US" dirty="0"/>
              <a:t>Disease to Local care and prevention</a:t>
            </a:r>
          </a:p>
          <a:p>
            <a:pPr marL="342900" lvl="0" indent="-342900">
              <a:spcBef>
                <a:spcPts val="1080"/>
              </a:spcBef>
              <a:spcAft>
                <a:spcPts val="0"/>
              </a:spcAft>
              <a:buSzPct val="25000"/>
              <a:buFont typeface="Arial" panose="020B0604020202020204" pitchFamily="34" charset="0"/>
              <a:buChar char="•"/>
            </a:pPr>
            <a:endParaRPr lang="en-US" dirty="0" smtClean="0"/>
          </a:p>
          <a:p>
            <a:pPr lvl="0">
              <a:spcBef>
                <a:spcPts val="1080"/>
              </a:spcBef>
              <a:spcAft>
                <a:spcPts val="0"/>
              </a:spcAft>
              <a:buSzPct val="25000"/>
            </a:pPr>
            <a:r>
              <a:rPr lang="en-US" dirty="0" smtClean="0"/>
              <a:t>Completed Design </a:t>
            </a:r>
            <a:r>
              <a:rPr lang="en-US" dirty="0"/>
              <a:t>and </a:t>
            </a:r>
            <a:r>
              <a:rPr lang="en-US" dirty="0" smtClean="0"/>
              <a:t>implementation of</a:t>
            </a:r>
          </a:p>
          <a:p>
            <a:pPr marL="342900" lvl="0" indent="-342900">
              <a:spcBef>
                <a:spcPts val="1080"/>
              </a:spcBef>
              <a:spcAft>
                <a:spcPts val="0"/>
              </a:spcAft>
              <a:buSzPct val="25000"/>
              <a:buFont typeface="Arial" panose="020B0604020202020204" pitchFamily="34" charset="0"/>
              <a:buChar char="•"/>
            </a:pPr>
            <a:r>
              <a:rPr lang="en-US" dirty="0"/>
              <a:t>Email Outbreak and Notification </a:t>
            </a:r>
            <a:r>
              <a:rPr lang="en-US" dirty="0" smtClean="0"/>
              <a:t>feature</a:t>
            </a:r>
          </a:p>
          <a:p>
            <a:pPr marL="342900" lvl="0" indent="-342900">
              <a:spcBef>
                <a:spcPts val="1080"/>
              </a:spcBef>
              <a:spcAft>
                <a:spcPts val="0"/>
              </a:spcAft>
              <a:buSzPct val="25000"/>
              <a:buFont typeface="Arial" panose="020B0604020202020204" pitchFamily="34" charset="0"/>
              <a:buChar char="•"/>
            </a:pPr>
            <a:endParaRPr lang="en-US" dirty="0" smtClean="0"/>
          </a:p>
          <a:p>
            <a:pPr lvl="0">
              <a:spcBef>
                <a:spcPts val="1080"/>
              </a:spcBef>
              <a:spcAft>
                <a:spcPts val="0"/>
              </a:spcAft>
              <a:buSzPct val="25000"/>
            </a:pPr>
            <a:r>
              <a:rPr lang="en-US" dirty="0" smtClean="0"/>
              <a:t>Completed Design of Disease </a:t>
            </a:r>
            <a:r>
              <a:rPr lang="en-US" dirty="0"/>
              <a:t>to </a:t>
            </a:r>
            <a:r>
              <a:rPr lang="en-US" smtClean="0"/>
              <a:t>Vaccination and Medical </a:t>
            </a:r>
            <a:r>
              <a:rPr lang="en-US" dirty="0"/>
              <a:t>Mapping </a:t>
            </a:r>
          </a:p>
          <a:p>
            <a:pPr lvl="0">
              <a:spcBef>
                <a:spcPts val="1080"/>
              </a:spcBef>
              <a:spcAft>
                <a:spcPts val="0"/>
              </a:spcAft>
              <a:buSzPct val="25000"/>
            </a:pPr>
            <a:endParaRPr lang="en-US" dirty="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81" name="Shape 181"/>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ctr" rtl="0">
              <a:spcBef>
                <a:spcPts val="0"/>
              </a:spcBef>
              <a:buClr>
                <a:srgbClr val="EEB211"/>
              </a:buClr>
              <a:buSzPct val="25000"/>
              <a:buFont typeface="Calibri"/>
              <a:buNone/>
            </a:pPr>
            <a:r>
              <a:rPr lang="en-US" sz="2400" b="0" i="0" u="none" strike="noStrike" cap="none" dirty="0" smtClean="0">
                <a:solidFill>
                  <a:srgbClr val="EEB211"/>
                </a:solidFill>
                <a:latin typeface="Calibri"/>
                <a:ea typeface="Calibri"/>
                <a:cs typeface="Calibri"/>
                <a:sym typeface="Calibri"/>
              </a:rPr>
              <a:t>PROJECT UPDATE - FEATURES</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04890834"/>
      </p:ext>
    </p:extLst>
  </p:cSld>
  <p:clrMapOvr>
    <a:masterClrMapping/>
  </p:clrMapOvr>
  <p:transition spd="slow" advTm="2661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Shape 138"/>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39" name="Shape 139"/>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GANTT CHART</a:t>
            </a:r>
            <a:endParaRPr lang="en-US" sz="2400" b="0" i="0" u="none" strike="noStrike" cap="none" dirty="0">
              <a:solidFill>
                <a:srgbClr val="EEB211"/>
              </a:solidFill>
              <a:latin typeface="Calibri"/>
              <a:ea typeface="Calibri"/>
              <a:cs typeface="Calibri"/>
              <a:sym typeface="Calibri"/>
            </a:endParaRPr>
          </a:p>
        </p:txBody>
      </p:sp>
      <p:sp>
        <p:nvSpPr>
          <p:cNvPr id="4" name="מלבן 5"/>
          <p:cNvSpPr/>
          <p:nvPr/>
        </p:nvSpPr>
        <p:spPr>
          <a:xfrm>
            <a:off x="4975655" y="115552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5" name="מלבן 6"/>
          <p:cNvSpPr/>
          <p:nvPr/>
        </p:nvSpPr>
        <p:spPr>
          <a:xfrm>
            <a:off x="4975655" y="134019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6" name="מלבן 8"/>
          <p:cNvSpPr/>
          <p:nvPr/>
        </p:nvSpPr>
        <p:spPr>
          <a:xfrm>
            <a:off x="4975655" y="170952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7" name="מלבן 9"/>
          <p:cNvSpPr/>
          <p:nvPr/>
        </p:nvSpPr>
        <p:spPr>
          <a:xfrm>
            <a:off x="4975655" y="1894188"/>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8" name="מלבן 10"/>
          <p:cNvSpPr/>
          <p:nvPr/>
        </p:nvSpPr>
        <p:spPr>
          <a:xfrm>
            <a:off x="4975655" y="207885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9" name="מלבן 11"/>
          <p:cNvSpPr/>
          <p:nvPr/>
        </p:nvSpPr>
        <p:spPr>
          <a:xfrm>
            <a:off x="4975655" y="2282733"/>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sp>
        <p:nvSpPr>
          <p:cNvPr id="10" name="מלבן 12"/>
          <p:cNvSpPr/>
          <p:nvPr/>
        </p:nvSpPr>
        <p:spPr>
          <a:xfrm>
            <a:off x="4975655" y="533314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1" name="מלבן 13"/>
          <p:cNvSpPr/>
          <p:nvPr/>
        </p:nvSpPr>
        <p:spPr>
          <a:xfrm>
            <a:off x="4975655" y="4205936"/>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pic>
        <p:nvPicPr>
          <p:cNvPr id="13" name="תמונה 1"/>
          <p:cNvPicPr>
            <a:picLocks noChangeAspect="1"/>
          </p:cNvPicPr>
          <p:nvPr/>
        </p:nvPicPr>
        <p:blipFill>
          <a:blip r:embed="rId5"/>
          <a:stretch>
            <a:fillRect/>
          </a:stretch>
        </p:blipFill>
        <p:spPr>
          <a:xfrm>
            <a:off x="266699" y="1135090"/>
            <a:ext cx="8610600" cy="4524375"/>
          </a:xfrm>
          <a:prstGeom prst="rect">
            <a:avLst/>
          </a:prstGeom>
        </p:spPr>
      </p:pic>
      <p:sp>
        <p:nvSpPr>
          <p:cNvPr id="14" name="מלבן 5"/>
          <p:cNvSpPr/>
          <p:nvPr/>
        </p:nvSpPr>
        <p:spPr>
          <a:xfrm>
            <a:off x="4975655" y="109492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5" name="מלבן 5"/>
          <p:cNvSpPr/>
          <p:nvPr/>
        </p:nvSpPr>
        <p:spPr>
          <a:xfrm>
            <a:off x="4975655" y="127618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6" name="מלבן 5"/>
          <p:cNvSpPr/>
          <p:nvPr/>
        </p:nvSpPr>
        <p:spPr>
          <a:xfrm>
            <a:off x="4958022" y="143863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7" name="מלבן 5"/>
          <p:cNvSpPr/>
          <p:nvPr/>
        </p:nvSpPr>
        <p:spPr>
          <a:xfrm>
            <a:off x="4921079" y="164860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smtClean="0">
                <a:solidFill>
                  <a:schemeClr val="accent6">
                    <a:lumMod val="50000"/>
                  </a:schemeClr>
                </a:solidFill>
                <a:sym typeface="Wingdings" panose="05000000000000000000" pitchFamily="2" charset="2"/>
              </a:rPr>
              <a:t></a:t>
            </a:r>
            <a:endParaRPr lang="en-US" b="1" dirty="0">
              <a:solidFill>
                <a:schemeClr val="accent6">
                  <a:lumMod val="50000"/>
                </a:schemeClr>
              </a:solidFill>
            </a:endParaRPr>
          </a:p>
        </p:txBody>
      </p:sp>
      <p:sp>
        <p:nvSpPr>
          <p:cNvPr id="18" name="מלבן 5"/>
          <p:cNvSpPr/>
          <p:nvPr/>
        </p:nvSpPr>
        <p:spPr>
          <a:xfrm>
            <a:off x="4944013" y="180576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smtClean="0">
                <a:solidFill>
                  <a:schemeClr val="accent6">
                    <a:lumMod val="50000"/>
                  </a:schemeClr>
                </a:solidFill>
                <a:sym typeface="Wingdings" panose="05000000000000000000" pitchFamily="2" charset="2"/>
              </a:rPr>
              <a:t></a:t>
            </a:r>
            <a:endParaRPr lang="en-US" b="1" dirty="0">
              <a:solidFill>
                <a:schemeClr val="accent6">
                  <a:lumMod val="50000"/>
                </a:schemeClr>
              </a:solidFill>
            </a:endParaRPr>
          </a:p>
        </p:txBody>
      </p:sp>
      <p:sp>
        <p:nvSpPr>
          <p:cNvPr id="19" name="מלבן 5"/>
          <p:cNvSpPr/>
          <p:nvPr/>
        </p:nvSpPr>
        <p:spPr>
          <a:xfrm>
            <a:off x="4935196" y="2055671"/>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0" name="מלבן 5"/>
          <p:cNvSpPr/>
          <p:nvPr/>
        </p:nvSpPr>
        <p:spPr>
          <a:xfrm>
            <a:off x="4935435" y="222846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1" name="מלבן 5"/>
          <p:cNvSpPr/>
          <p:nvPr/>
        </p:nvSpPr>
        <p:spPr>
          <a:xfrm>
            <a:off x="4908876" y="2396189"/>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2" name="מלבן 5"/>
          <p:cNvSpPr/>
          <p:nvPr/>
        </p:nvSpPr>
        <p:spPr>
          <a:xfrm>
            <a:off x="4888966" y="260740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3" name="מלבן 5"/>
          <p:cNvSpPr/>
          <p:nvPr/>
        </p:nvSpPr>
        <p:spPr>
          <a:xfrm>
            <a:off x="4902575" y="276908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4" name="מלבן 5"/>
          <p:cNvSpPr/>
          <p:nvPr/>
        </p:nvSpPr>
        <p:spPr>
          <a:xfrm>
            <a:off x="4885749" y="296406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5" name="מלבן 5"/>
          <p:cNvSpPr/>
          <p:nvPr/>
        </p:nvSpPr>
        <p:spPr>
          <a:xfrm>
            <a:off x="4876800" y="354430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6" name="מלבן 5"/>
          <p:cNvSpPr/>
          <p:nvPr/>
        </p:nvSpPr>
        <p:spPr>
          <a:xfrm>
            <a:off x="4876800" y="390781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7" name="מלבן 5"/>
          <p:cNvSpPr/>
          <p:nvPr/>
        </p:nvSpPr>
        <p:spPr>
          <a:xfrm>
            <a:off x="4876800" y="3722846"/>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8" name="מלבן 5"/>
          <p:cNvSpPr/>
          <p:nvPr/>
        </p:nvSpPr>
        <p:spPr>
          <a:xfrm>
            <a:off x="4865379" y="411247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9" name="מלבן 5"/>
          <p:cNvSpPr/>
          <p:nvPr/>
        </p:nvSpPr>
        <p:spPr>
          <a:xfrm>
            <a:off x="4865379" y="4295248"/>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30" name="מלבן 11"/>
          <p:cNvSpPr/>
          <p:nvPr/>
        </p:nvSpPr>
        <p:spPr>
          <a:xfrm>
            <a:off x="4892154" y="3132998"/>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sp>
        <p:nvSpPr>
          <p:cNvPr id="31" name="מלבן 11"/>
          <p:cNvSpPr/>
          <p:nvPr/>
        </p:nvSpPr>
        <p:spPr>
          <a:xfrm>
            <a:off x="4902359" y="3314596"/>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537355" y="5644854"/>
            <a:ext cx="812800" cy="812800"/>
          </a:xfrm>
          <a:prstGeom prst="rect">
            <a:avLst/>
          </a:prstGeom>
        </p:spPr>
      </p:pic>
    </p:spTree>
    <p:extLst>
      <p:ext uri="{BB962C8B-B14F-4D97-AF65-F5344CB8AC3E}">
        <p14:creationId xmlns:p14="http://schemas.microsoft.com/office/powerpoint/2010/main" val="1780416216"/>
      </p:ext>
    </p:extLst>
  </p:cSld>
  <p:clrMapOvr>
    <a:masterClrMapping/>
  </p:clrMapOvr>
  <p:transition spd="slow" advTm="16933">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1800" b="0" i="0" u="none" strike="noStrike" cap="none" dirty="0" smtClean="0">
                <a:solidFill>
                  <a:schemeClr val="lt1"/>
                </a:solidFill>
                <a:latin typeface="Calibri"/>
                <a:ea typeface="Calibri"/>
                <a:cs typeface="Calibri"/>
                <a:sym typeface="Calibri"/>
              </a:rPr>
              <a:t>The following screen shows up on when user clicks our website. A new user can either register on the site, or existing users can login</a:t>
            </a: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2" name="Picture 1"/>
          <p:cNvPicPr>
            <a:picLocks noChangeAspect="1"/>
          </p:cNvPicPr>
          <p:nvPr/>
        </p:nvPicPr>
        <p:blipFill>
          <a:blip r:embed="rId5"/>
          <a:stretch>
            <a:fillRect/>
          </a:stretch>
        </p:blipFill>
        <p:spPr>
          <a:xfrm>
            <a:off x="976311" y="772308"/>
            <a:ext cx="6461719" cy="4013968"/>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191618624"/>
      </p:ext>
    </p:extLst>
  </p:cSld>
  <p:clrMapOvr>
    <a:masterClrMapping/>
  </p:clrMapOvr>
  <p:transition spd="slow" advTm="11796">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lvl="0">
              <a:spcBef>
                <a:spcPts val="1080"/>
              </a:spcBef>
              <a:spcAft>
                <a:spcPts val="0"/>
              </a:spcAft>
              <a:buSzPct val="25000"/>
            </a:pPr>
            <a:r>
              <a:rPr lang="en-US" sz="1800" b="0" i="0" u="none" strike="noStrike" cap="none" dirty="0" smtClean="0">
                <a:solidFill>
                  <a:schemeClr val="lt1"/>
                </a:solidFill>
                <a:latin typeface="Calibri"/>
                <a:ea typeface="Calibri"/>
                <a:cs typeface="Calibri"/>
                <a:sym typeface="Calibri"/>
              </a:rPr>
              <a:t>The application allows a user to select single or multiple countries that he/she is travelling to. There’s also option to receive email notification about health hazards. </a:t>
            </a:r>
            <a:endParaRPr lang="en-US" sz="1800" dirty="0"/>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3" name="Picture 2"/>
          <p:cNvPicPr>
            <a:picLocks noChangeAspect="1"/>
          </p:cNvPicPr>
          <p:nvPr/>
        </p:nvPicPr>
        <p:blipFill>
          <a:blip r:embed="rId5"/>
          <a:stretch>
            <a:fillRect/>
          </a:stretch>
        </p:blipFill>
        <p:spPr>
          <a:xfrm>
            <a:off x="636683" y="1132764"/>
            <a:ext cx="7611552" cy="3191941"/>
          </a:xfrm>
          <a:prstGeom prst="rect">
            <a:avLst/>
          </a:prstGeom>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2328332127"/>
      </p:ext>
    </p:extLst>
  </p:cSld>
  <p:clrMapOvr>
    <a:masterClrMapping/>
  </p:clrMapOvr>
  <p:transition spd="slow" advTm="1386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lvl="0">
              <a:spcBef>
                <a:spcPts val="1080"/>
              </a:spcBef>
              <a:spcAft>
                <a:spcPts val="0"/>
              </a:spcAft>
              <a:buSzPct val="25000"/>
            </a:pPr>
            <a:r>
              <a:rPr lang="en-US" sz="1800" b="0" i="0" u="none" strike="noStrike" cap="none" dirty="0" smtClean="0">
                <a:solidFill>
                  <a:schemeClr val="lt1"/>
                </a:solidFill>
                <a:latin typeface="Calibri"/>
                <a:ea typeface="Calibri"/>
                <a:cs typeface="Calibri"/>
                <a:sym typeface="Calibri"/>
              </a:rPr>
              <a:t>Our App provides the following dashboard for Trip Information. </a:t>
            </a:r>
          </a:p>
          <a:p>
            <a:pPr marL="285750" lvl="0" indent="-285750">
              <a:spcBef>
                <a:spcPts val="1080"/>
              </a:spcBef>
              <a:spcAft>
                <a:spcPts val="0"/>
              </a:spcAft>
              <a:buSzPct val="25000"/>
              <a:buFont typeface="Wingdings" panose="05000000000000000000" pitchFamily="2" charset="2"/>
              <a:buChar char="v"/>
            </a:pPr>
            <a:r>
              <a:rPr lang="en-US" sz="1800" dirty="0" smtClean="0"/>
              <a:t>Packing </a:t>
            </a:r>
            <a:r>
              <a:rPr lang="en-US" sz="1800" dirty="0"/>
              <a:t>Checklist  - List of items to pack for the trip</a:t>
            </a:r>
          </a:p>
          <a:p>
            <a:pPr marL="285750" lvl="0" indent="-285750">
              <a:spcBef>
                <a:spcPts val="1080"/>
              </a:spcBef>
              <a:spcAft>
                <a:spcPts val="0"/>
              </a:spcAft>
              <a:buSzPct val="25000"/>
              <a:buFont typeface="Wingdings" panose="05000000000000000000" pitchFamily="2" charset="2"/>
              <a:buChar char="v"/>
            </a:pPr>
            <a:r>
              <a:rPr lang="en-US" sz="1800" dirty="0"/>
              <a:t>Vaccine Checklist – List of vaccines necessary or required for this trip</a:t>
            </a:r>
          </a:p>
          <a:p>
            <a:pPr marL="285750" lvl="0" indent="-285750">
              <a:spcBef>
                <a:spcPts val="1080"/>
              </a:spcBef>
              <a:spcAft>
                <a:spcPts val="0"/>
              </a:spcAft>
              <a:buSzPct val="25000"/>
              <a:buFont typeface="Wingdings" panose="05000000000000000000" pitchFamily="2" charset="2"/>
              <a:buChar char="v"/>
            </a:pPr>
            <a:r>
              <a:rPr lang="en-US" sz="1800" dirty="0" smtClean="0"/>
              <a:t>Alerts </a:t>
            </a:r>
            <a:r>
              <a:rPr lang="en-US" sz="1800" dirty="0"/>
              <a:t>– </a:t>
            </a:r>
            <a:r>
              <a:rPr lang="en-US" sz="1800" dirty="0" smtClean="0"/>
              <a:t>Provides list of travel alerts </a:t>
            </a:r>
            <a:r>
              <a:rPr lang="en-US" sz="1800" dirty="0"/>
              <a:t>for this trip</a:t>
            </a:r>
          </a:p>
          <a:p>
            <a:pPr marL="285750" lvl="0" indent="-285750">
              <a:spcBef>
                <a:spcPts val="1080"/>
              </a:spcBef>
              <a:spcAft>
                <a:spcPts val="0"/>
              </a:spcAft>
              <a:buSzPct val="25000"/>
              <a:buFont typeface="Wingdings" panose="05000000000000000000" pitchFamily="2" charset="2"/>
              <a:buChar char="v"/>
            </a:pPr>
            <a:r>
              <a:rPr lang="en-US" sz="1800" dirty="0"/>
              <a:t>Profile – View/Edit the user </a:t>
            </a:r>
            <a:r>
              <a:rPr lang="en-US" sz="1800" dirty="0" smtClean="0"/>
              <a:t>profile</a:t>
            </a:r>
            <a:endParaRPr lang="en-US" sz="1800" dirty="0"/>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3" name="Picture 2"/>
          <p:cNvPicPr>
            <a:picLocks noChangeAspect="1"/>
          </p:cNvPicPr>
          <p:nvPr/>
        </p:nvPicPr>
        <p:blipFill>
          <a:blip r:embed="rId5"/>
          <a:stretch>
            <a:fillRect/>
          </a:stretch>
        </p:blipFill>
        <p:spPr>
          <a:xfrm>
            <a:off x="573667" y="868987"/>
            <a:ext cx="7996664" cy="2496820"/>
          </a:xfrm>
          <a:prstGeom prst="rect">
            <a:avLst/>
          </a:prstGeom>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896586723"/>
      </p:ext>
    </p:extLst>
  </p:cSld>
  <p:clrMapOvr>
    <a:masterClrMapping/>
  </p:clrMapOvr>
  <p:transition spd="slow" advTm="20942">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1800" b="0" i="0" u="none" strike="noStrike" cap="none" dirty="0" smtClean="0">
                <a:solidFill>
                  <a:schemeClr val="lt1"/>
                </a:solidFill>
                <a:latin typeface="Calibri"/>
                <a:ea typeface="Calibri"/>
                <a:cs typeface="Calibri"/>
                <a:sym typeface="Calibri"/>
              </a:rPr>
              <a:t>We also provide the functionality for a user  to edit her user profile info, including Name, Sex, password…etc.</a:t>
            </a:r>
            <a:endParaRPr sz="18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2" name="Picture 1"/>
          <p:cNvPicPr>
            <a:picLocks noChangeAspect="1"/>
          </p:cNvPicPr>
          <p:nvPr/>
        </p:nvPicPr>
        <p:blipFill>
          <a:blip r:embed="rId5"/>
          <a:stretch>
            <a:fillRect/>
          </a:stretch>
        </p:blipFill>
        <p:spPr>
          <a:xfrm>
            <a:off x="1460595" y="999067"/>
            <a:ext cx="5676900" cy="3171825"/>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26597179"/>
      </p:ext>
    </p:extLst>
  </p:cSld>
  <p:clrMapOvr>
    <a:masterClrMapping/>
  </p:clrMapOvr>
  <p:transition spd="slow" advTm="797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ef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Righ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White 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White Lef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White Righ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1029</TotalTime>
  <Words>406</Words>
  <Application>Microsoft Office PowerPoint</Application>
  <PresentationFormat>On-screen Show (4:3)</PresentationFormat>
  <Paragraphs>136</Paragraphs>
  <Slides>15</Slides>
  <Notes>14</Notes>
  <HiddenSlides>0</HiddenSlides>
  <MMClips>15</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15</vt:i4>
      </vt:variant>
    </vt:vector>
  </HeadingPairs>
  <TitlesOfParts>
    <vt:vector size="27" baseType="lpstr">
      <vt:lpstr>Roboto</vt:lpstr>
      <vt:lpstr>Merriweather Sans</vt:lpstr>
      <vt:lpstr>Arial</vt:lpstr>
      <vt:lpstr>Wingdings</vt:lpstr>
      <vt:lpstr>Calibri</vt:lpstr>
      <vt:lpstr>Custom Design</vt:lpstr>
      <vt:lpstr>Main</vt:lpstr>
      <vt:lpstr>Left Alternate</vt:lpstr>
      <vt:lpstr>Right Alternate</vt:lpstr>
      <vt:lpstr>White Main</vt:lpstr>
      <vt:lpstr>White Left Alternate</vt:lpstr>
      <vt:lpstr>White Right Alternate</vt:lpstr>
      <vt:lpstr>SAFE TRAVELS  POPULATION HEALTH DOMAIN</vt:lpstr>
      <vt:lpstr>     OVERVIEW</vt:lpstr>
      <vt:lpstr>   PROJECT UPDATE – EXECUTIVE SUMMARY</vt:lpstr>
      <vt:lpstr>PROJECT UPDATE - FEATURES</vt:lpstr>
      <vt:lpstr>          GANTT CHART</vt:lpstr>
      <vt:lpstr>    SCREEN PROTOTYPES</vt:lpstr>
      <vt:lpstr>    SCREEN PROTOTYPES</vt:lpstr>
      <vt:lpstr>    SCREEN PROTOTYPES</vt:lpstr>
      <vt:lpstr>    SCREEN PROTOTYPES</vt:lpstr>
      <vt:lpstr>                PRODUCT DEPLOYMENT</vt:lpstr>
      <vt:lpstr>  HIGH LEVEL PROJECT ARCHITECTURE</vt:lpstr>
      <vt:lpstr>   OUTSTANDING ELEMENTS OF APPLICATION</vt:lpstr>
      <vt:lpstr>      CHALLENGES WE FACED</vt:lpstr>
      <vt:lpstr>     CHALLENGES WE FACED</vt:lpstr>
      <vt:lpstr>          NEXT STEPS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 TRAVEL POPULATION HEALTH DOMAIN</dc:title>
  <dc:creator>rraina</dc:creator>
  <cp:lastModifiedBy>rraina</cp:lastModifiedBy>
  <cp:revision>73</cp:revision>
  <dcterms:modified xsi:type="dcterms:W3CDTF">2016-04-09T05:50:36Z</dcterms:modified>
</cp:coreProperties>
</file>